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469" r:id="rId3"/>
    <p:sldId id="460" r:id="rId4"/>
    <p:sldId id="470" r:id="rId5"/>
    <p:sldId id="471" r:id="rId6"/>
    <p:sldId id="472" r:id="rId7"/>
    <p:sldId id="462" r:id="rId8"/>
    <p:sldId id="474" r:id="rId9"/>
    <p:sldId id="475" r:id="rId10"/>
    <p:sldId id="473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4" r:id="rId19"/>
    <p:sldId id="483" r:id="rId20"/>
    <p:sldId id="45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89015" autoAdjust="0"/>
  </p:normalViewPr>
  <p:slideViewPr>
    <p:cSldViewPr snapToGrid="0">
      <p:cViewPr>
        <p:scale>
          <a:sx n="60" d="100"/>
          <a:sy n="60" d="100"/>
        </p:scale>
        <p:origin x="-972" y="-19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461" y="993915"/>
            <a:ext cx="9709962" cy="299643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Цифровая </a:t>
            </a: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</a:rPr>
              <a:t>библиотека с</a:t>
            </a:r>
            <a:r>
              <a:rPr lang="ru-RU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истемы «1С:Образование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»</a:t>
            </a:r>
            <a:br>
              <a:rPr lang="ru-RU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Готовимся </a:t>
            </a: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</a:rPr>
              <a:t>к ГИА. </a:t>
            </a:r>
            <a:r>
              <a:rPr lang="ru-RU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Цифровые </a:t>
            </a: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</a:rPr>
              <a:t>учебные материалы </a:t>
            </a:r>
            <a:r>
              <a:rPr lang="ru-RU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для </a:t>
            </a: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</a:rPr>
              <a:t>подготовки к ЕГЭ по информатике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7103" y="4492488"/>
            <a:ext cx="9937897" cy="2239388"/>
          </a:xfrm>
        </p:spPr>
        <p:txBody>
          <a:bodyPr>
            <a:normAutofit/>
          </a:bodyPr>
          <a:lstStyle/>
          <a:p>
            <a:r>
              <a:rPr lang="ru-RU" i="1" dirty="0" smtClean="0"/>
              <a:t>Пантелеймонова Анна Валентиновна, </a:t>
            </a:r>
          </a:p>
          <a:p>
            <a:r>
              <a:rPr lang="ru-RU" i="1" dirty="0" err="1" smtClean="0"/>
              <a:t>к.п.н</a:t>
            </a:r>
            <a:r>
              <a:rPr lang="ru-RU" i="1" dirty="0"/>
              <a:t>., </a:t>
            </a:r>
            <a:r>
              <a:rPr lang="ru-RU" i="1" dirty="0" smtClean="0"/>
              <a:t>доцент Московского государственного областного университета</a:t>
            </a:r>
          </a:p>
          <a:p>
            <a:r>
              <a:rPr lang="ru-RU" i="1" dirty="0" smtClean="0"/>
              <a:t>Учитель информатики МБОУ СОШ № 7 с УИОП г. Балашиха</a:t>
            </a:r>
            <a:endParaRPr lang="ru-RU" i="1" dirty="0"/>
          </a:p>
          <a:p>
            <a:endParaRPr lang="ru-RU" i="1" dirty="0"/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551" y="1205814"/>
            <a:ext cx="10515600" cy="48244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Определения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Таблицы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51" y="2425096"/>
            <a:ext cx="5943600" cy="3552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6" y="1857538"/>
            <a:ext cx="5297214" cy="43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75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122" y="359323"/>
            <a:ext cx="10515600" cy="48244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          Памятки</a:t>
            </a:r>
          </a:p>
          <a:p>
            <a:pPr marL="0" indent="0">
              <a:buNone/>
            </a:pPr>
            <a:r>
              <a:rPr lang="ru-RU" dirty="0" smtClean="0"/>
              <a:t>      Правила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Формулы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3" y="1465208"/>
            <a:ext cx="37433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58" y="4476750"/>
            <a:ext cx="7486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90" y="841320"/>
            <a:ext cx="50768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98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Тренажеры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59" y="2724150"/>
            <a:ext cx="7344103" cy="225775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Задания снабжены </a:t>
            </a:r>
            <a:r>
              <a:rPr lang="ru-RU" dirty="0" smtClean="0"/>
              <a:t>:</a:t>
            </a:r>
          </a:p>
          <a:p>
            <a:r>
              <a:rPr lang="ru-RU" i="1" dirty="0" smtClean="0"/>
              <a:t>подсказками</a:t>
            </a:r>
            <a:r>
              <a:rPr lang="ru-RU" dirty="0" smtClean="0"/>
              <a:t>,</a:t>
            </a:r>
          </a:p>
          <a:p>
            <a:r>
              <a:rPr lang="ru-RU" i="1" dirty="0" smtClean="0"/>
              <a:t>решениями</a:t>
            </a:r>
            <a:r>
              <a:rPr lang="ru-RU" dirty="0" smtClean="0"/>
              <a:t> </a:t>
            </a:r>
          </a:p>
          <a:p>
            <a:r>
              <a:rPr lang="ru-RU" i="1" dirty="0" smtClean="0"/>
              <a:t>комментариями</a:t>
            </a:r>
            <a:r>
              <a:rPr lang="ru-RU" dirty="0" smtClean="0"/>
              <a:t> </a:t>
            </a:r>
            <a:r>
              <a:rPr lang="ru-RU" dirty="0"/>
              <a:t>к неверным действиям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743" y="2074808"/>
            <a:ext cx="2724305" cy="301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160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Тренажер 1 по теме Количество информации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Формулировка задания                Схема рассуждений при решении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2" y="2003370"/>
            <a:ext cx="4951362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57" y="1957223"/>
            <a:ext cx="55530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00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516" y="1321019"/>
            <a:ext cx="10515600" cy="48244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Правильный ответ                                  Автоматическая проверка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5" y="1795298"/>
            <a:ext cx="5937851" cy="506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57" y="1795298"/>
            <a:ext cx="5938743" cy="506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625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435" y="1352550"/>
            <a:ext cx="10912366" cy="48244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Автоматическая проверка                    Отчет о результате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00" y="1853597"/>
            <a:ext cx="51149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73" y="1853596"/>
            <a:ext cx="44005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842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 для самостоятельного решения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58966"/>
            <a:ext cx="6492766" cy="3417997"/>
          </a:xfrm>
        </p:spPr>
        <p:txBody>
          <a:bodyPr/>
          <a:lstStyle/>
          <a:p>
            <a:r>
              <a:rPr lang="ru-RU" dirty="0" smtClean="0"/>
              <a:t>Типовые задачи</a:t>
            </a:r>
          </a:p>
          <a:p>
            <a:r>
              <a:rPr lang="ru-RU" dirty="0" smtClean="0"/>
              <a:t> Разный уровень сложности</a:t>
            </a:r>
          </a:p>
          <a:p>
            <a:r>
              <a:rPr lang="ru-RU" dirty="0"/>
              <a:t> </a:t>
            </a:r>
            <a:r>
              <a:rPr lang="ru-RU" dirty="0" smtClean="0"/>
              <a:t>Избыточное количество заданий для тренировки навыка самостоятельного решения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605" y="1029355"/>
            <a:ext cx="8086395" cy="141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60" y="2312616"/>
            <a:ext cx="4397262" cy="456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199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Интерфейс задания                                Подсказка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7" y="1885786"/>
            <a:ext cx="6048466" cy="429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43" y="1885786"/>
            <a:ext cx="5406423" cy="448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0263353" y="3878317"/>
            <a:ext cx="1781502" cy="9301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66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Правильный ответ                                                          Проверка ответа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0331"/>
            <a:ext cx="5969069" cy="435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828" y="1860331"/>
            <a:ext cx="5956172" cy="435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860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5572" y="898634"/>
            <a:ext cx="10518228" cy="527832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Статистика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02" y="1383096"/>
            <a:ext cx="5935881" cy="535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41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567" y="205409"/>
            <a:ext cx="10066746" cy="93821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Опыт подготовки в ЕГЭ по информатике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209" y="1828800"/>
            <a:ext cx="6052930" cy="4288631"/>
          </a:xfrm>
        </p:spPr>
        <p:txBody>
          <a:bodyPr/>
          <a:lstStyle/>
          <a:p>
            <a:r>
              <a:rPr lang="ru-RU" dirty="0"/>
              <a:t>Сертифицированный курс «Подготовка </a:t>
            </a:r>
            <a:r>
              <a:rPr lang="ru-RU" dirty="0" smtClean="0"/>
              <a:t>к ЕГЭ по информатике»  разработан в 2013 году  «1С:Учебный центр № 1»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апробирован в системе учебных центров «1С:Клуб программистов»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00" y="1709531"/>
            <a:ext cx="39338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3705225"/>
            <a:ext cx="39052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497" y="975279"/>
            <a:ext cx="2350188" cy="9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316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en-US" dirty="0"/>
          </a:p>
          <a:p>
            <a:r>
              <a:rPr lang="en-US" dirty="0">
                <a:hlinkClick r:id="rId3"/>
              </a:rPr>
              <a:t>http://obrazovanie.1c.ru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5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078" y="1656522"/>
            <a:ext cx="5724939" cy="452044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Электронное издание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«1С:Репетитор. Информатика. ЕГЭ</a:t>
            </a:r>
            <a:r>
              <a:rPr lang="ru-RU" b="1" dirty="0" smtClean="0"/>
              <a:t>»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OOО </a:t>
            </a:r>
            <a:r>
              <a:rPr lang="ru-RU" dirty="0"/>
              <a:t>«1С-Паблишинг», 2016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Платформа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«</a:t>
            </a:r>
            <a:r>
              <a:rPr lang="ru-RU" dirty="0"/>
              <a:t>1С:Образование 5. Дом» </a:t>
            </a:r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399721" cy="439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734" y="2796209"/>
            <a:ext cx="5328865" cy="434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45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811" y="291548"/>
            <a:ext cx="9433955" cy="24781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Новое электронное издание. 2020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Информатика.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Подготовка к ЕГЭ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827" y="2425148"/>
            <a:ext cx="5136874" cy="37371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Переназначено для </a:t>
            </a:r>
          </a:p>
          <a:p>
            <a:r>
              <a:rPr lang="ru-RU" dirty="0"/>
              <a:t>у</a:t>
            </a:r>
            <a:r>
              <a:rPr lang="ru-RU" dirty="0" smtClean="0"/>
              <a:t>чащихся, желающих качественно подготовиться к сдаче ЕГЭ по информатике</a:t>
            </a:r>
          </a:p>
          <a:p>
            <a:r>
              <a:rPr lang="ru-RU" dirty="0" smtClean="0"/>
              <a:t>педагогов, стремящихся организовать систематическую работу по подготовке учащихся к ЕГЭ 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платформе:</a:t>
            </a:r>
          </a:p>
          <a:p>
            <a:pPr marL="0" indent="0">
              <a:buNone/>
            </a:pPr>
            <a:r>
              <a:rPr lang="en-US" dirty="0"/>
              <a:t>online-obr-e5cloud-content.1c.ru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00700" y="1257300"/>
            <a:ext cx="65913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97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3" y="152400"/>
            <a:ext cx="10096563" cy="12507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Характеристика содержания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электронного издания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352550"/>
            <a:ext cx="7259504" cy="5379326"/>
          </a:xfrm>
        </p:spPr>
        <p:txBody>
          <a:bodyPr>
            <a:normAutofit/>
          </a:bodyPr>
          <a:lstStyle/>
          <a:p>
            <a:r>
              <a:rPr lang="ru-RU" dirty="0"/>
              <a:t>Системы </a:t>
            </a:r>
            <a:r>
              <a:rPr lang="ru-RU" dirty="0" smtClean="0"/>
              <a:t>счисления. Повторение школьной программы</a:t>
            </a:r>
            <a:endParaRPr lang="ru-RU" dirty="0"/>
          </a:p>
          <a:p>
            <a:r>
              <a:rPr lang="ru-RU" dirty="0" smtClean="0"/>
              <a:t>Системы счисления.</a:t>
            </a:r>
          </a:p>
          <a:p>
            <a:r>
              <a:rPr lang="ru-RU" dirty="0" smtClean="0"/>
              <a:t>Системы счисления. Задачи повышенной сложности.</a:t>
            </a:r>
            <a:endParaRPr lang="ru-RU" dirty="0"/>
          </a:p>
          <a:p>
            <a:r>
              <a:rPr lang="ru-RU" dirty="0"/>
              <a:t>Количество информации. </a:t>
            </a:r>
            <a:endParaRPr lang="ru-RU" dirty="0" smtClean="0"/>
          </a:p>
          <a:p>
            <a:r>
              <a:rPr lang="ru-RU" dirty="0" smtClean="0"/>
              <a:t>Скорость </a:t>
            </a:r>
            <a:r>
              <a:rPr lang="ru-RU" dirty="0"/>
              <a:t>передачи информации</a:t>
            </a:r>
          </a:p>
          <a:p>
            <a:r>
              <a:rPr lang="ru-RU" dirty="0"/>
              <a:t>Кодирование информации</a:t>
            </a:r>
          </a:p>
          <a:p>
            <a:r>
              <a:rPr lang="ru-RU" dirty="0"/>
              <a:t>Кодирование звуковой </a:t>
            </a:r>
            <a:r>
              <a:rPr lang="ru-RU" dirty="0" smtClean="0"/>
              <a:t>информации</a:t>
            </a:r>
          </a:p>
          <a:p>
            <a:r>
              <a:rPr lang="ru-RU" dirty="0"/>
              <a:t>Кодирование графической информации</a:t>
            </a:r>
          </a:p>
          <a:p>
            <a:r>
              <a:rPr lang="ru-RU" dirty="0" smtClean="0"/>
              <a:t>Декодирование </a:t>
            </a:r>
            <a:r>
              <a:rPr lang="ru-RU" dirty="0"/>
              <a:t>информации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641" y="918014"/>
            <a:ext cx="3762375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63" y="3734130"/>
            <a:ext cx="3913437" cy="2852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52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69" y="1264690"/>
            <a:ext cx="64008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110884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Характеристика содержания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электронного </a:t>
            </a:r>
            <a:r>
              <a:rPr lang="ru-RU" dirty="0">
                <a:solidFill>
                  <a:srgbClr val="FF0000"/>
                </a:solidFill>
              </a:rPr>
              <a:t>издания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8082"/>
            <a:ext cx="5972503" cy="4871545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Информационные </a:t>
            </a:r>
            <a:r>
              <a:rPr lang="ru-RU" dirty="0"/>
              <a:t>модели</a:t>
            </a:r>
          </a:p>
          <a:p>
            <a:r>
              <a:rPr lang="ru-RU" dirty="0"/>
              <a:t>Базы данных</a:t>
            </a:r>
          </a:p>
          <a:p>
            <a:r>
              <a:rPr lang="ru-RU" dirty="0"/>
              <a:t>Электронные таблицы</a:t>
            </a:r>
          </a:p>
          <a:p>
            <a:r>
              <a:rPr lang="ru-RU" dirty="0"/>
              <a:t>Таблицы истинности</a:t>
            </a:r>
          </a:p>
          <a:p>
            <a:r>
              <a:rPr lang="ru-RU" dirty="0"/>
              <a:t>Проверка истинности для логического выражения</a:t>
            </a:r>
          </a:p>
          <a:p>
            <a:r>
              <a:rPr lang="ru-RU" dirty="0"/>
              <a:t>Системы логических уравнений</a:t>
            </a:r>
          </a:p>
          <a:p>
            <a:r>
              <a:rPr lang="ru-RU" dirty="0"/>
              <a:t>Запросы для поисковых систем. Диаграммы Эйлера-Венна</a:t>
            </a:r>
          </a:p>
          <a:p>
            <a:r>
              <a:rPr lang="ru-RU" dirty="0"/>
              <a:t>Адресация в компьютерных сетях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99" y="3685932"/>
            <a:ext cx="4843134" cy="317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106" y="591865"/>
            <a:ext cx="4791894" cy="33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36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115613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Характеристика содержания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электронного </a:t>
            </a:r>
            <a:r>
              <a:rPr lang="ru-RU" dirty="0">
                <a:solidFill>
                  <a:srgbClr val="FF0000"/>
                </a:solidFill>
              </a:rPr>
              <a:t>издания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2550"/>
            <a:ext cx="5893676" cy="4824413"/>
          </a:xfrm>
        </p:spPr>
        <p:txBody>
          <a:bodyPr/>
          <a:lstStyle/>
          <a:p>
            <a:r>
              <a:rPr lang="ru-RU" dirty="0" smtClean="0"/>
              <a:t>Анализ, выполнение и построение алгоритмов</a:t>
            </a:r>
            <a:endParaRPr lang="ru-RU" dirty="0"/>
          </a:p>
          <a:p>
            <a:r>
              <a:rPr lang="ru-RU" dirty="0" smtClean="0"/>
              <a:t>Исполнители</a:t>
            </a:r>
            <a:endParaRPr lang="ru-RU" dirty="0"/>
          </a:p>
          <a:p>
            <a:r>
              <a:rPr lang="ru-RU" dirty="0" smtClean="0"/>
              <a:t>Массивы</a:t>
            </a:r>
            <a:endParaRPr lang="ru-RU" dirty="0"/>
          </a:p>
          <a:p>
            <a:r>
              <a:rPr lang="ru-RU" dirty="0"/>
              <a:t>Вспомогательные алгоритмы</a:t>
            </a:r>
          </a:p>
          <a:p>
            <a:r>
              <a:rPr lang="ru-RU" dirty="0"/>
              <a:t>Рекурсия</a:t>
            </a:r>
          </a:p>
          <a:p>
            <a:r>
              <a:rPr lang="ru-RU" dirty="0"/>
              <a:t>Динамическое </a:t>
            </a:r>
            <a:r>
              <a:rPr lang="ru-RU" dirty="0" smtClean="0"/>
              <a:t>программирование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208" y="475515"/>
            <a:ext cx="4266916" cy="328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32"/>
          <a:stretch/>
        </p:blipFill>
        <p:spPr bwMode="auto">
          <a:xfrm>
            <a:off x="6495392" y="3610303"/>
            <a:ext cx="4733836" cy="324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43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127180" cy="1140372"/>
          </a:xfrm>
        </p:spPr>
        <p:txBody>
          <a:bodyPr>
            <a:normAutofit fontScale="90000"/>
          </a:bodyPr>
          <a:lstStyle/>
          <a:p>
            <a:r>
              <a:rPr lang="ru-RU" altLang="ru-RU" kern="0" dirty="0">
                <a:solidFill>
                  <a:srgbClr val="FF0000"/>
                </a:solidFill>
              </a:rPr>
              <a:t>Цифровые учебные материалы </a:t>
            </a:r>
            <a:r>
              <a:rPr lang="ru-RU" altLang="ru-RU" kern="0" dirty="0" smtClean="0">
                <a:solidFill>
                  <a:srgbClr val="FF0000"/>
                </a:solidFill>
              </a:rPr>
              <a:t/>
            </a:r>
            <a:br>
              <a:rPr lang="ru-RU" altLang="ru-RU" kern="0" dirty="0" smtClean="0">
                <a:solidFill>
                  <a:srgbClr val="FF0000"/>
                </a:solidFill>
              </a:rPr>
            </a:br>
            <a:r>
              <a:rPr lang="ru-RU" altLang="ru-RU" kern="0" dirty="0" smtClean="0">
                <a:solidFill>
                  <a:srgbClr val="FF0000"/>
                </a:solidFill>
              </a:rPr>
              <a:t>для </a:t>
            </a:r>
            <a:r>
              <a:rPr lang="ru-RU" altLang="ru-RU" kern="0" dirty="0">
                <a:solidFill>
                  <a:srgbClr val="FF0000"/>
                </a:solidFill>
              </a:rPr>
              <a:t>подготовки к ЕГЭ по информатике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39" y="1450427"/>
            <a:ext cx="5498944" cy="252379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Тема</a:t>
            </a:r>
          </a:p>
          <a:p>
            <a:pPr marL="540000">
              <a:buFont typeface="Courier New" pitchFamily="49" charset="0"/>
              <a:buChar char="o"/>
            </a:pPr>
            <a:r>
              <a:rPr lang="ru-RU" dirty="0" smtClean="0"/>
              <a:t>Теория</a:t>
            </a:r>
          </a:p>
          <a:p>
            <a:pPr marL="540000">
              <a:buFont typeface="Courier New" pitchFamily="49" charset="0"/>
              <a:buChar char="o"/>
            </a:pPr>
            <a:r>
              <a:rPr lang="ru-RU" dirty="0" smtClean="0"/>
              <a:t>Тренажеры</a:t>
            </a:r>
          </a:p>
          <a:p>
            <a:pPr marL="540000">
              <a:buFont typeface="Courier New" pitchFamily="49" charset="0"/>
              <a:buChar char="o"/>
            </a:pPr>
            <a:r>
              <a:rPr lang="ru-RU" dirty="0" smtClean="0"/>
              <a:t>Задачи для самостоятельного решения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15" y="1513490"/>
            <a:ext cx="649388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4139" y="3979718"/>
            <a:ext cx="115403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Теория представляет </a:t>
            </a:r>
            <a:r>
              <a:rPr lang="ru-RU" sz="2400" dirty="0"/>
              <a:t>собой текстовый материал, снабженный картинками, блок-схемами, разбором типовых задач. Предполагается последовательное ознакомление с теоретическим материалом, просмотр задач с </a:t>
            </a:r>
            <a:r>
              <a:rPr lang="ru-RU" sz="2400" dirty="0" smtClean="0"/>
              <a:t>решениями, работа с тренажерами </a:t>
            </a:r>
            <a:r>
              <a:rPr lang="ru-RU" sz="2400" dirty="0"/>
              <a:t>и решение самостоятельных работ. </a:t>
            </a:r>
          </a:p>
          <a:p>
            <a:r>
              <a:rPr lang="ru-RU" sz="2400" dirty="0" smtClean="0"/>
              <a:t>           Подборка </a:t>
            </a:r>
            <a:r>
              <a:rPr lang="ru-RU" sz="2400" dirty="0"/>
              <a:t>самостоятельных заданий к каждому параграфу содержит задания, для выполнения которых требуется знание алгоритмов и теоретического материала, введенных в данном и предыдущих параграфах ЭИ</a:t>
            </a:r>
          </a:p>
        </p:txBody>
      </p:sp>
    </p:spTree>
    <p:extLst>
      <p:ext uri="{BB962C8B-B14F-4D97-AF65-F5344CB8AC3E}">
        <p14:creationId xmlns:p14="http://schemas.microsoft.com/office/powerpoint/2010/main" val="426145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614" y="173421"/>
            <a:ext cx="9714186" cy="91719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Теория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509" y="1147599"/>
            <a:ext cx="6812347" cy="48244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Материал для повторения школьной программы:</a:t>
            </a:r>
          </a:p>
          <a:p>
            <a:r>
              <a:rPr lang="ru-RU" dirty="0" smtClean="0"/>
              <a:t>определение понятий, </a:t>
            </a:r>
          </a:p>
          <a:p>
            <a:r>
              <a:rPr lang="ru-RU" dirty="0" smtClean="0"/>
              <a:t>формулы и правила,</a:t>
            </a:r>
          </a:p>
          <a:p>
            <a:r>
              <a:rPr lang="ru-RU" dirty="0" smtClean="0"/>
              <a:t>схемы,</a:t>
            </a:r>
          </a:p>
          <a:p>
            <a:r>
              <a:rPr lang="ru-RU" dirty="0" smtClean="0"/>
              <a:t>формулировки </a:t>
            </a:r>
            <a:r>
              <a:rPr lang="ru-RU" dirty="0"/>
              <a:t>алгоритмов для решения </a:t>
            </a:r>
            <a:r>
              <a:rPr lang="ru-RU" dirty="0" smtClean="0"/>
              <a:t>задач,</a:t>
            </a:r>
          </a:p>
          <a:p>
            <a:r>
              <a:rPr lang="ru-RU" dirty="0" smtClean="0"/>
              <a:t>памятки,</a:t>
            </a:r>
          </a:p>
          <a:p>
            <a:r>
              <a:rPr lang="ru-RU" dirty="0"/>
              <a:t>п</a:t>
            </a:r>
            <a:r>
              <a:rPr lang="ru-RU" dirty="0" smtClean="0"/>
              <a:t>римеры решения задач.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81" y="4955628"/>
            <a:ext cx="41719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856" y="345528"/>
            <a:ext cx="4638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965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9896</TotalTime>
  <Words>372</Words>
  <Application>Microsoft Office PowerPoint</Application>
  <PresentationFormat>Произвольный</PresentationFormat>
  <Paragraphs>109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Цифровая библиотека системы «1С:Образование» Готовимся к ГИА.  Цифровые учебные материалы  для подготовки к ЕГЭ по информатике</vt:lpstr>
      <vt:lpstr>Опыт подготовки в ЕГЭ по информатике</vt:lpstr>
      <vt:lpstr>Презентация PowerPoint</vt:lpstr>
      <vt:lpstr>Новое электронное издание. 2020 Информатика.  Подготовка к ЕГЭ</vt:lpstr>
      <vt:lpstr>Характеристика содержания  электронного издания</vt:lpstr>
      <vt:lpstr>Характеристика содержания  электронного издания</vt:lpstr>
      <vt:lpstr>Характеристика содержания  электронного издания</vt:lpstr>
      <vt:lpstr>Цифровые учебные материалы  для подготовки к ЕГЭ по информатике</vt:lpstr>
      <vt:lpstr>Теория</vt:lpstr>
      <vt:lpstr>Презентация PowerPoint</vt:lpstr>
      <vt:lpstr>Презентация PowerPoint</vt:lpstr>
      <vt:lpstr>Тренажеры</vt:lpstr>
      <vt:lpstr>Тренажер 1 по теме Количество информации</vt:lpstr>
      <vt:lpstr>Презентация PowerPoint</vt:lpstr>
      <vt:lpstr>Презентация PowerPoint</vt:lpstr>
      <vt:lpstr>Задачи для самостоятельного решения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Anna</cp:lastModifiedBy>
  <cp:revision>268</cp:revision>
  <dcterms:created xsi:type="dcterms:W3CDTF">2018-08-08T13:50:28Z</dcterms:created>
  <dcterms:modified xsi:type="dcterms:W3CDTF">2020-12-09T11:43:44Z</dcterms:modified>
</cp:coreProperties>
</file>