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425" r:id="rId3"/>
    <p:sldId id="433" r:id="rId4"/>
    <p:sldId id="426" r:id="rId5"/>
    <p:sldId id="427" r:id="rId6"/>
    <p:sldId id="428" r:id="rId7"/>
    <p:sldId id="429" r:id="rId8"/>
    <p:sldId id="431" r:id="rId9"/>
    <p:sldId id="430" r:id="rId10"/>
    <p:sldId id="434" r:id="rId11"/>
    <p:sldId id="432" r:id="rId12"/>
    <p:sldId id="337" r:id="rId13"/>
    <p:sldId id="31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5480A8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7" autoAdjust="0"/>
    <p:restoredTop sz="89015" autoAdjust="0"/>
  </p:normalViewPr>
  <p:slideViewPr>
    <p:cSldViewPr snapToGrid="0">
      <p:cViewPr varScale="1">
        <p:scale>
          <a:sx n="77" d="100"/>
          <a:sy n="77" d="100"/>
        </p:scale>
        <p:origin x="773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events/2020/" TargetMode="External"/><Relationship Id="rId2" Type="http://schemas.openxmlformats.org/officeDocument/2006/relationships/hyperlink" Target="http://obrazovanie.1c.ru/books/guidelin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lculator888.ru/generator-parolej" TargetMode="External"/><Relationship Id="rId2" Type="http://schemas.openxmlformats.org/officeDocument/2006/relationships/hyperlink" Target="https://xgenerat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7325" y="1764983"/>
            <a:ext cx="9551350" cy="2424143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+mn-lt"/>
              </a:rPr>
              <a:t>Использование сервиса «1С:Образование»: ответы на вопросы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642" y="5216393"/>
            <a:ext cx="9144000" cy="955807"/>
          </a:xfrm>
        </p:spPr>
        <p:txBody>
          <a:bodyPr>
            <a:normAutofit/>
          </a:bodyPr>
          <a:lstStyle/>
          <a:p>
            <a:endParaRPr lang="en-US" i="1" dirty="0"/>
          </a:p>
          <a:p>
            <a:r>
              <a:rPr lang="ru-RU" i="1" dirty="0"/>
              <a:t>Отдел образовательных программ фирмы «1С»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4C073-4565-40B4-BC62-825CFDAA4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обмениваться авторскими учебными материалами с коллегами?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5CF4CF-F4A2-4ADF-ABC8-1F4EE2D8E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6516757" cy="4824413"/>
          </a:xfrm>
        </p:spPr>
        <p:txBody>
          <a:bodyPr/>
          <a:lstStyle/>
          <a:p>
            <a:r>
              <a:rPr lang="ru-RU" dirty="0"/>
              <a:t>В сервисе есть ограничение на объем загружаемых файлов – 10 Мб</a:t>
            </a:r>
          </a:p>
          <a:p>
            <a:r>
              <a:rPr lang="ru-RU" dirty="0"/>
              <a:t>Видео лучше загружать на </a:t>
            </a:r>
            <a:r>
              <a:rPr lang="en-US" dirty="0"/>
              <a:t>YouTube</a:t>
            </a:r>
            <a:r>
              <a:rPr lang="ru-RU" dirty="0"/>
              <a:t> и публиковать в сервисе ссылку на видео</a:t>
            </a:r>
          </a:p>
          <a:p>
            <a:r>
              <a:rPr lang="ru-RU" dirty="0"/>
              <a:t>Для обмена материалами с коллегами есть система общих папок в разделе «Портфель»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46F9CC-90A9-432F-9391-A1DA6506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08EFFE-143E-4998-B33C-26C9E66AE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387" y="928687"/>
            <a:ext cx="4196988" cy="535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76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179220-891B-4465-9094-218FFF41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Какая есть нормативная база по системе?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4300CD-0829-4C8D-9A25-7A7568EB5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E5346B0C-E050-448E-B832-6E3B05F44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5542722" cy="482441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Программный продукт «1С:Образование 5. Школа» включён в Единый реестр российских программ для электронных вычислительных машин и баз данных (№ 4961)</a:t>
            </a:r>
          </a:p>
          <a:p>
            <a:r>
              <a:rPr lang="ru-RU" altLang="ru-RU" dirty="0"/>
              <a:t>Учебные пособия «1С:Школа» выпущены издательством "1С-Паблишинг", выпускающим пособия, допущенные к использованию в школах (приказ Минобрнауки РФ №699 от 09.06.16, строка 8 Приложения к приказу)</a:t>
            </a:r>
            <a:endParaRPr lang="en-US" altLang="ru-RU" dirty="0"/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BECDB8-9351-4E26-AF23-6E3C9CA93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273" y="1090613"/>
            <a:ext cx="4548880" cy="10825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A04755-F742-4D03-8FA7-ED97710E9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055" y="2173150"/>
            <a:ext cx="4567922" cy="11913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293962-5F5A-4DE0-9BA5-72E06E5A0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839" y="2951366"/>
            <a:ext cx="2852912" cy="381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94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641" y="1654867"/>
            <a:ext cx="6791325" cy="374622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Специализированный сайт программы «1С:Образование» </a:t>
            </a:r>
            <a:r>
              <a:rPr lang="en-US" u="sng" dirty="0">
                <a:hlinkClick r:id="rId2"/>
              </a:rPr>
              <a:t>http://obrazovanie.1c.ru</a:t>
            </a:r>
            <a:endParaRPr lang="ru-RU" dirty="0"/>
          </a:p>
          <a:p>
            <a:r>
              <a:rPr lang="ru-RU" dirty="0"/>
              <a:t>Методические рекомендации по использованию в образовательных учреждениях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http://obrazovanie.1c.ru/books/guidelines/</a:t>
            </a:r>
            <a:r>
              <a:rPr lang="ru-RU" u="sng" dirty="0"/>
              <a:t> </a:t>
            </a:r>
            <a:r>
              <a:rPr lang="ru-RU" dirty="0"/>
              <a:t> </a:t>
            </a:r>
          </a:p>
          <a:p>
            <a:r>
              <a:rPr lang="ru-RU" dirty="0"/>
              <a:t>Видеозаписи обучающих вебинаров </a:t>
            </a:r>
            <a:br>
              <a:rPr lang="ru-RU" dirty="0"/>
            </a:br>
            <a:r>
              <a:rPr lang="en-US" dirty="0">
                <a:hlinkClick r:id="rId3"/>
              </a:rPr>
              <a:t>http://obrazovanie.1c.ru/events/2020/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632" y="898981"/>
            <a:ext cx="2854718" cy="404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AF99F5D-BB64-41A2-B1D9-9D97CB9F743F}"/>
              </a:ext>
            </a:extLst>
          </p:cNvPr>
          <p:cNvSpPr txBox="1">
            <a:spLocks/>
          </p:cNvSpPr>
          <p:nvPr/>
        </p:nvSpPr>
        <p:spPr>
          <a:xfrm>
            <a:off x="1409280" y="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Какие есть методические материалы?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9561C2-A9B9-41D8-B3C8-94B95EA11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8866" y="3162882"/>
            <a:ext cx="3863134" cy="319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14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AD95D-3EDB-47E0-AFB7-2C8704438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взять пароли?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5B6B96-64EB-4AEC-AB7E-2D5290C2F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4BFB73F-CB27-46F9-B292-A0A6382BD956}"/>
              </a:ext>
            </a:extLst>
          </p:cNvPr>
          <p:cNvSpPr txBox="1">
            <a:spLocks/>
          </p:cNvSpPr>
          <p:nvPr/>
        </p:nvSpPr>
        <p:spPr>
          <a:xfrm>
            <a:off x="838200" y="1352550"/>
            <a:ext cx="5353878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/>
              <a:t>Онлайн генераторы паролей: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rgbClr val="FF0000"/>
                </a:solidFill>
                <a:hlinkClick r:id="rId2"/>
              </a:rPr>
              <a:t>https://xgenerate.com/</a:t>
            </a:r>
            <a:r>
              <a:rPr lang="ru-RU">
                <a:solidFill>
                  <a:srgbClr val="FF0000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rgbClr val="FF0000"/>
                </a:solidFill>
                <a:hlinkClick r:id="rId3"/>
              </a:rPr>
              <a:t>https://calculator888.ru/generator-parolej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B62277-0ED9-4A41-BD0D-DD6767E4D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1" y="3332771"/>
            <a:ext cx="8362120" cy="275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1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46E85-8A9A-4A9D-9D95-7A361297D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 переназначить пароль?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FA3585-2C6A-46BB-9381-5DEB28FB8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261" y="1090613"/>
            <a:ext cx="6302605" cy="330525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533F6C-6C2B-4F2C-93E6-7FC0087A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509D92-4959-4C94-9044-CA931ACC7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869" y="2812774"/>
            <a:ext cx="5423253" cy="375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8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08D64-12A8-45B0-BD08-07A78EEB1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Кто может редактировать журнальную страницу?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7C4CA-0C7F-4891-BE64-FE82D38D7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52550"/>
            <a:ext cx="4399722" cy="4824413"/>
          </a:xfrm>
        </p:spPr>
        <p:txBody>
          <a:bodyPr/>
          <a:lstStyle/>
          <a:p>
            <a:r>
              <a:rPr lang="ru-RU" dirty="0"/>
              <a:t>Преподаватель, ведущий занятия по предмету</a:t>
            </a:r>
          </a:p>
          <a:p>
            <a:r>
              <a:rPr lang="ru-RU" dirty="0"/>
              <a:t>Заменяющий его преподаватель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3DDE50-F0F0-446B-9ECD-DB8EF3EF1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BF1518-0A09-4D49-85DF-DB6753977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191" y="1510333"/>
            <a:ext cx="6612135" cy="44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41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31BB6-F8FB-4C15-BFA2-3FF9E3644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удалить пользователей из системы?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C435D3-01A0-42D5-8D29-B0A9BD027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732" y="1342611"/>
            <a:ext cx="4300330" cy="4824413"/>
          </a:xfrm>
        </p:spPr>
        <p:txBody>
          <a:bodyPr/>
          <a:lstStyle/>
          <a:p>
            <a:r>
              <a:rPr lang="ru-RU" dirty="0"/>
              <a:t>Пользователи из системы не удаляются, только блокируются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Внимательно проверяйте списки пользователей перед загрузкой!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118DB9-22E8-45E5-8528-8C7F260F3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07574A-3F48-45DF-94F2-18DABAF51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657" y="971344"/>
            <a:ext cx="6832611" cy="34200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881AAD-2355-4702-8EFD-9008BF12C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86" y="3502438"/>
            <a:ext cx="4410505" cy="327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27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2623D-C0AB-4768-A9AB-CDE5F9783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назначить задание?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E5E99-6288-4521-AC8D-FEAE6107A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4608443" cy="4824413"/>
          </a:xfrm>
        </p:spPr>
        <p:txBody>
          <a:bodyPr/>
          <a:lstStyle/>
          <a:p>
            <a:r>
              <a:rPr lang="ru-RU" dirty="0"/>
              <a:t>Создать колонку журнальной страницы</a:t>
            </a:r>
          </a:p>
          <a:p>
            <a:r>
              <a:rPr lang="ru-RU" dirty="0"/>
              <a:t>Прикрепить задание к колонке журнальной страницы</a:t>
            </a:r>
          </a:p>
          <a:p>
            <a:r>
              <a:rPr lang="ru-RU" dirty="0"/>
              <a:t>Назначить задание учащимся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19D754-8C3F-49DD-A70D-99595A8C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E2F1AD-446E-44A7-AB7C-B7CDD65E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477" y="1090613"/>
            <a:ext cx="6261323" cy="29411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26EB9F-91AD-4813-9F6E-04B14BA27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822" y="2941361"/>
            <a:ext cx="4431739" cy="363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7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D7859-73B3-43D5-964E-BD5BEA794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загрузить файл с домашним заданием?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AF902E-ACE7-4B91-8DF5-F3788F094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52550"/>
            <a:ext cx="5880652" cy="482441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Для того чтобы ученик мог загрузить домашнее задание в виде файла преподаватель сначала должен:</a:t>
            </a:r>
          </a:p>
          <a:p>
            <a:pPr marL="0" indent="0">
              <a:buNone/>
            </a:pPr>
            <a:r>
              <a:rPr lang="ru-RU" dirty="0"/>
              <a:t>1. Создать тестовое задание (вопрос) с типом ответа "Загрузка файла"</a:t>
            </a:r>
          </a:p>
          <a:p>
            <a:pPr marL="0" indent="0">
              <a:buNone/>
            </a:pPr>
            <a:r>
              <a:rPr lang="ru-RU" dirty="0"/>
              <a:t>2. Назначить это задание учащемуся через Журнал</a:t>
            </a:r>
          </a:p>
          <a:p>
            <a:pPr marL="0" indent="0">
              <a:buNone/>
            </a:pPr>
            <a:r>
              <a:rPr lang="ru-RU" dirty="0"/>
              <a:t>3. В процессе выполнения задания у учащегося появится возможность загрузить файл, а у учителя - его проверить.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CBE04E-9D63-428F-A9E0-790D12B4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9FD685-4C5B-424C-83F1-4F1C410B8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853" y="1247361"/>
            <a:ext cx="5266025" cy="436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18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4C951-F123-47F0-94E9-139CA97EF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пользоваться почтой и чатом?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5672DA-A09F-4B47-8F55-854628171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5393635" cy="4824413"/>
          </a:xfrm>
        </p:spPr>
        <p:txBody>
          <a:bodyPr/>
          <a:lstStyle/>
          <a:p>
            <a:r>
              <a:rPr lang="ru-RU" dirty="0"/>
              <a:t>Почта позволяет обмениваться личными сообщениями</a:t>
            </a:r>
          </a:p>
          <a:p>
            <a:r>
              <a:rPr lang="ru-RU" dirty="0"/>
              <a:t>В чате можно организовать учебное обсуждение и обмениваться ссылками на ресурсы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A810CA-BCBA-4865-967B-48E1027A6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06566B-F97A-4014-BE1A-BB4C3D508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584" y="2171148"/>
            <a:ext cx="6244032" cy="399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6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0E953-3A74-4C81-A007-444283098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учиться школьнику или студенту?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47DEF9-C9E5-41DB-B3FE-70C3BB2DC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E2FA07-5D25-4B23-AE88-EA3D879B7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1443037"/>
            <a:ext cx="9115425" cy="39719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2FA9DD-A94A-4E33-AD96-93630E036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977" y="1090613"/>
            <a:ext cx="9442647" cy="56981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5FA08D-379D-4526-A122-1AD42C3A8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924" y="1126292"/>
            <a:ext cx="9791700" cy="52673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AC0249-FB79-45EB-8DE8-22F5FF384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4922" y="1126292"/>
            <a:ext cx="8695703" cy="544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0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9307</TotalTime>
  <Words>374</Words>
  <Application>Microsoft Office PowerPoint</Application>
  <PresentationFormat>Широкоэкранный</PresentationFormat>
  <Paragraphs>53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Использование сервиса «1С:Образование»: ответы на вопросы</vt:lpstr>
      <vt:lpstr>Где взять пароли?</vt:lpstr>
      <vt:lpstr>Как переназначить пароль?</vt:lpstr>
      <vt:lpstr>Кто может редактировать журнальную страницу?</vt:lpstr>
      <vt:lpstr>Как удалить пользователей из системы?</vt:lpstr>
      <vt:lpstr>Как назначить задание?</vt:lpstr>
      <vt:lpstr>Как загрузить файл с домашним заданием?</vt:lpstr>
      <vt:lpstr>Как пользоваться почтой и чатом?</vt:lpstr>
      <vt:lpstr>Как учиться школьнику или студенту?</vt:lpstr>
      <vt:lpstr>Как обмениваться авторскими учебными материалами с коллегами?</vt:lpstr>
      <vt:lpstr>Какая есть нормативная база по системе?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180</cp:revision>
  <dcterms:created xsi:type="dcterms:W3CDTF">2018-08-08T13:50:28Z</dcterms:created>
  <dcterms:modified xsi:type="dcterms:W3CDTF">2020-04-08T10:40:41Z</dcterms:modified>
</cp:coreProperties>
</file>